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6" r:id="rId6"/>
    <p:sldId id="261" r:id="rId7"/>
    <p:sldId id="263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04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4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1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5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38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06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64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38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4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487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59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128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51E4-5BF7-4B88-B597-3F86E084695C}" type="datetimeFigureOut">
              <a:rPr lang="ko-KR" altLang="en-US" smtClean="0"/>
              <a:t>2022.04.18.(Mon)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06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18536" y="1482212"/>
            <a:ext cx="7772400" cy="165904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+mj-ea"/>
              </a:rPr>
              <a:t>2022</a:t>
            </a:r>
            <a:r>
              <a:rPr lang="ko-KR" altLang="en-US" dirty="0" smtClean="0">
                <a:latin typeface="+mj-ea"/>
              </a:rPr>
              <a:t>년 초기창업패키지</a:t>
            </a:r>
            <a:r>
              <a:rPr lang="en-US" altLang="ko-KR" dirty="0" smtClean="0">
                <a:latin typeface="+mj-ea"/>
              </a:rPr>
              <a:t/>
            </a:r>
            <a:br>
              <a:rPr lang="en-US" altLang="ko-KR" dirty="0" smtClean="0">
                <a:latin typeface="+mj-ea"/>
              </a:rPr>
            </a:br>
            <a:r>
              <a:rPr lang="en-US" altLang="ko-KR" dirty="0" smtClean="0">
                <a:latin typeface="+mj-ea"/>
              </a:rPr>
              <a:t>Biz-Make </a:t>
            </a:r>
            <a:r>
              <a:rPr lang="ko-KR" altLang="en-US" dirty="0" smtClean="0">
                <a:latin typeface="+mj-ea"/>
              </a:rPr>
              <a:t>창업 클럽</a:t>
            </a:r>
            <a:endParaRPr lang="ko-KR" altLang="en-US" dirty="0">
              <a:latin typeface="+mj-ea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648634" y="5562899"/>
            <a:ext cx="1519083" cy="334735"/>
          </a:xfrm>
        </p:spPr>
        <p:txBody>
          <a:bodyPr>
            <a:normAutofit/>
          </a:bodyPr>
          <a:lstStyle/>
          <a:p>
            <a:pPr algn="l"/>
            <a:r>
              <a:rPr lang="ko-KR" altLang="en-US" sz="1700" dirty="0" err="1" smtClean="0">
                <a:latin typeface="+mn-ea"/>
              </a:rPr>
              <a:t>팀명</a:t>
            </a:r>
            <a:r>
              <a:rPr lang="en-US" altLang="ko-KR" sz="1700" dirty="0" smtClean="0">
                <a:latin typeface="+mn-ea"/>
              </a:rPr>
              <a:t>(</a:t>
            </a:r>
            <a:r>
              <a:rPr lang="ko-KR" altLang="en-US" sz="1700" dirty="0" err="1" smtClean="0">
                <a:latin typeface="+mn-ea"/>
              </a:rPr>
              <a:t>클럽명</a:t>
            </a:r>
            <a:r>
              <a:rPr lang="en-US" altLang="ko-KR" sz="1700" dirty="0" smtClean="0">
                <a:latin typeface="+mn-ea"/>
              </a:rPr>
              <a:t>)</a:t>
            </a:r>
            <a:r>
              <a:rPr lang="ko-KR" altLang="en-US" sz="1700" dirty="0" smtClean="0">
                <a:latin typeface="+mn-ea"/>
              </a:rPr>
              <a:t> </a:t>
            </a:r>
            <a:r>
              <a:rPr lang="en-US" altLang="ko-KR" sz="1700" dirty="0" smtClean="0">
                <a:latin typeface="+mn-ea"/>
              </a:rPr>
              <a:t>: </a:t>
            </a:r>
            <a:endParaRPr lang="ko-KR" altLang="en-US" sz="1700" dirty="0">
              <a:latin typeface="+mn-ea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5373027" y="6036077"/>
            <a:ext cx="1794690" cy="304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700" dirty="0" smtClean="0">
                <a:latin typeface="+mn-ea"/>
              </a:rPr>
              <a:t> </a:t>
            </a:r>
            <a:r>
              <a:rPr lang="ko-KR" altLang="en-US" sz="1700" dirty="0" err="1" smtClean="0">
                <a:latin typeface="+mn-ea"/>
              </a:rPr>
              <a:t>클럽장</a:t>
            </a:r>
            <a:r>
              <a:rPr lang="en-US" altLang="ko-KR" sz="1700" dirty="0" smtClean="0">
                <a:latin typeface="+mn-ea"/>
              </a:rPr>
              <a:t>(</a:t>
            </a:r>
            <a:r>
              <a:rPr lang="ko-KR" altLang="en-US" sz="1700" dirty="0" smtClean="0">
                <a:latin typeface="+mn-ea"/>
              </a:rPr>
              <a:t>발표자</a:t>
            </a:r>
            <a:r>
              <a:rPr lang="en-US" altLang="ko-KR" sz="1700" dirty="0" smtClean="0">
                <a:latin typeface="+mn-ea"/>
              </a:rPr>
              <a:t>) : </a:t>
            </a:r>
            <a:endParaRPr lang="ko-KR" altLang="en-US" sz="17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8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26999" y="128601"/>
            <a:ext cx="552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n-ea"/>
              </a:rPr>
              <a:t>4-1) </a:t>
            </a:r>
            <a:r>
              <a:rPr lang="ko-KR" altLang="en-US" dirty="0" err="1">
                <a:latin typeface="+mn-ea"/>
              </a:rPr>
              <a:t>클럽장</a:t>
            </a:r>
            <a:r>
              <a:rPr lang="ko-KR" altLang="en-US" dirty="0">
                <a:latin typeface="+mn-ea"/>
              </a:rPr>
              <a:t> 및 클럽 회원의 </a:t>
            </a:r>
            <a:r>
              <a:rPr lang="ko-KR" altLang="en-US" dirty="0" err="1">
                <a:latin typeface="+mn-ea"/>
              </a:rPr>
              <a:t>보유역량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15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9570" y="1357921"/>
            <a:ext cx="7886700" cy="3222546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PPT </a:t>
            </a:r>
            <a:r>
              <a:rPr lang="ko-KR" altLang="en-US" sz="2400" dirty="0" smtClean="0"/>
              <a:t>제작 시 주의 사항</a:t>
            </a: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000" dirty="0" smtClean="0"/>
              <a:t>1. PPT </a:t>
            </a:r>
            <a:r>
              <a:rPr lang="ko-KR" altLang="en-US" sz="2000" dirty="0" smtClean="0"/>
              <a:t>템플릿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폰트는 인지 가능한 범위에서 자유롭게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</a:t>
            </a:r>
            <a:r>
              <a:rPr lang="ko-KR" altLang="en-US" sz="2000" dirty="0" smtClean="0"/>
              <a:t>변경 할 수 있고 목차의 항목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순서는 변경 불가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    (</a:t>
            </a:r>
            <a:r>
              <a:rPr lang="ko-KR" altLang="en-US" sz="2000" dirty="0" smtClean="0"/>
              <a:t>첫번째 장 페이지는 변경가능</a:t>
            </a:r>
            <a:r>
              <a:rPr lang="en-US" altLang="ko-KR" sz="2000" dirty="0" smtClean="0"/>
              <a:t>)</a:t>
            </a:r>
          </a:p>
          <a:p>
            <a:pPr marL="0" indent="0">
              <a:buNone/>
            </a:pPr>
            <a:r>
              <a:rPr lang="en-US" altLang="ko-KR" sz="2000" dirty="0" smtClean="0"/>
              <a:t> </a:t>
            </a:r>
          </a:p>
          <a:p>
            <a:pPr marL="0" indent="0">
              <a:buNone/>
            </a:pPr>
            <a:r>
              <a:rPr lang="en-US" altLang="ko-KR" sz="2000" dirty="0" smtClean="0"/>
              <a:t>2. </a:t>
            </a:r>
            <a:r>
              <a:rPr lang="ko-KR" altLang="en-US" sz="2000" dirty="0" smtClean="0"/>
              <a:t>사업계획서의 아이템으로 </a:t>
            </a:r>
            <a:r>
              <a:rPr lang="en-US" altLang="ko-KR" sz="2000" dirty="0" smtClean="0"/>
              <a:t>PPT</a:t>
            </a:r>
            <a:r>
              <a:rPr lang="ko-KR" altLang="en-US" sz="2000" dirty="0" smtClean="0"/>
              <a:t>가 제작 되어야하고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  </a:t>
            </a:r>
            <a:r>
              <a:rPr lang="ko-KR" altLang="en-US" sz="2000" dirty="0" smtClean="0"/>
              <a:t>그러지 않을 경우 감점 및 탈락 될 수 있음</a:t>
            </a:r>
            <a:r>
              <a:rPr lang="en-US" altLang="ko-KR" sz="2000" dirty="0" smtClean="0"/>
              <a:t>.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369570" y="5501640"/>
            <a:ext cx="824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※</a:t>
            </a:r>
            <a:r>
              <a:rPr lang="ko-KR" altLang="en-US" b="1" dirty="0" smtClean="0">
                <a:solidFill>
                  <a:srgbClr val="FF0000"/>
                </a:solidFill>
              </a:rPr>
              <a:t>해당 페이지는 읽고  </a:t>
            </a:r>
            <a:r>
              <a:rPr lang="en-US" altLang="ko-KR" b="1" dirty="0" smtClean="0">
                <a:solidFill>
                  <a:srgbClr val="FF0000"/>
                </a:solidFill>
              </a:rPr>
              <a:t>PPT</a:t>
            </a:r>
            <a:r>
              <a:rPr lang="ko-KR" altLang="en-US" b="1" dirty="0" smtClean="0">
                <a:solidFill>
                  <a:srgbClr val="FF0000"/>
                </a:solidFill>
              </a:rPr>
              <a:t>제작 시 삭제 요망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o-KR" altLang="en-US" sz="3600" dirty="0" smtClean="0"/>
              <a:t>목차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60987"/>
            <a:ext cx="7886700" cy="52165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1) </a:t>
            </a:r>
            <a:r>
              <a:rPr lang="ko-KR" altLang="en-US" sz="1800" dirty="0" smtClean="0"/>
              <a:t>문제인식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     </a:t>
            </a:r>
            <a:r>
              <a:rPr lang="en-US" altLang="ko-KR" sz="1400" dirty="0" smtClean="0"/>
              <a:t>1-1) </a:t>
            </a:r>
            <a:r>
              <a:rPr lang="ko-KR" altLang="en-US" sz="1400" dirty="0" smtClean="0"/>
              <a:t>신청 동기 및 창업아이템 </a:t>
            </a:r>
            <a:r>
              <a:rPr lang="ko-KR" altLang="en-US" sz="1400" dirty="0" err="1" smtClean="0"/>
              <a:t>개발동기</a:t>
            </a:r>
            <a:endParaRPr lang="en-US" altLang="ko-KR" sz="1400" dirty="0" smtClean="0"/>
          </a:p>
          <a:p>
            <a:pPr marL="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1-2) </a:t>
            </a:r>
            <a:r>
              <a:rPr lang="ko-KR" altLang="en-US" sz="1400" dirty="0" smtClean="0"/>
              <a:t>창업아이템의 목적 및 필요성</a:t>
            </a:r>
            <a:endParaRPr lang="en-US" altLang="ko-KR" sz="1400" dirty="0" smtClean="0"/>
          </a:p>
          <a:p>
            <a:pPr marL="0" indent="0">
              <a:buNone/>
            </a:pPr>
            <a:endParaRPr lang="en-US" altLang="ko-KR" sz="1050" dirty="0" smtClean="0"/>
          </a:p>
          <a:p>
            <a:pPr marL="0" indent="0">
              <a:buNone/>
            </a:pPr>
            <a:r>
              <a:rPr lang="en-US" altLang="ko-KR" sz="1800" dirty="0" smtClean="0"/>
              <a:t>2) </a:t>
            </a:r>
            <a:r>
              <a:rPr lang="ko-KR" altLang="en-US" sz="1800" dirty="0" smtClean="0"/>
              <a:t>실현가능성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400" dirty="0" smtClean="0"/>
              <a:t>      2-1) </a:t>
            </a:r>
            <a:r>
              <a:rPr lang="ko-KR" altLang="en-US" sz="1400" dirty="0" smtClean="0"/>
              <a:t>창업아이템의 고도화 전략</a:t>
            </a:r>
            <a:endParaRPr lang="en-US" altLang="ko-KR" sz="1400" dirty="0" smtClean="0"/>
          </a:p>
          <a:p>
            <a:pPr marL="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2-2) </a:t>
            </a:r>
            <a:r>
              <a:rPr lang="ko-KR" altLang="en-US" sz="1400" dirty="0" smtClean="0"/>
              <a:t>창업아이템의 시장분석 및 경쟁력 확보방안</a:t>
            </a:r>
            <a:endParaRPr lang="en-US" altLang="ko-KR" sz="1400" dirty="0" smtClean="0"/>
          </a:p>
          <a:p>
            <a:pPr marL="0" indent="0">
              <a:buNone/>
            </a:pPr>
            <a:endParaRPr lang="en-US" altLang="ko-KR" sz="1050" dirty="0" smtClean="0"/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3) </a:t>
            </a:r>
            <a:r>
              <a:rPr lang="ko-KR" altLang="en-US" sz="1800" dirty="0" smtClean="0">
                <a:latin typeface="+mn-ea"/>
              </a:rPr>
              <a:t>성장전략</a:t>
            </a:r>
            <a:endParaRPr lang="en-US" altLang="ko-KR" sz="18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600" dirty="0" smtClean="0">
                <a:latin typeface="+mn-ea"/>
              </a:rPr>
              <a:t>    </a:t>
            </a:r>
            <a:r>
              <a:rPr lang="en-US" altLang="ko-KR" sz="1400" dirty="0" smtClean="0">
                <a:latin typeface="+mn-ea"/>
              </a:rPr>
              <a:t>3-1) </a:t>
            </a:r>
            <a:r>
              <a:rPr lang="ko-KR" altLang="en-US" sz="1400" dirty="0" smtClean="0">
                <a:latin typeface="+mn-ea"/>
              </a:rPr>
              <a:t>시장진입 및 성과창출 전략</a:t>
            </a:r>
            <a:endParaRPr lang="en-US" altLang="ko-KR" sz="14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400" dirty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    3-2) </a:t>
            </a:r>
            <a:r>
              <a:rPr lang="ko-KR" altLang="en-US" sz="1400" dirty="0" smtClean="0">
                <a:latin typeface="+mn-ea"/>
              </a:rPr>
              <a:t>자금소요 및 조달계획</a:t>
            </a:r>
            <a:endParaRPr lang="en-US" altLang="ko-KR" sz="1400" dirty="0" smtClean="0">
              <a:latin typeface="+mn-ea"/>
            </a:endParaRPr>
          </a:p>
          <a:p>
            <a:pPr marL="0" indent="0">
              <a:buNone/>
            </a:pPr>
            <a:endParaRPr lang="en-US" altLang="ko-KR" sz="1050" dirty="0" smtClean="0"/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4) </a:t>
            </a:r>
            <a:r>
              <a:rPr lang="ko-KR" altLang="en-US" sz="1800" dirty="0" err="1" smtClean="0">
                <a:latin typeface="+mn-ea"/>
              </a:rPr>
              <a:t>팀구성</a:t>
            </a:r>
            <a:endParaRPr lang="en-US" altLang="ko-KR" sz="18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400" dirty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    4-1) </a:t>
            </a:r>
            <a:r>
              <a:rPr lang="ko-KR" altLang="en-US" sz="1400" dirty="0" err="1" smtClean="0">
                <a:latin typeface="+mn-ea"/>
              </a:rPr>
              <a:t>클럽장</a:t>
            </a:r>
            <a:r>
              <a:rPr lang="ko-KR" altLang="en-US" sz="1400" dirty="0" smtClean="0">
                <a:latin typeface="+mn-ea"/>
              </a:rPr>
              <a:t> 및 클럽 회원의 </a:t>
            </a:r>
            <a:r>
              <a:rPr lang="ko-KR" altLang="en-US" sz="1400" dirty="0" err="1" smtClean="0">
                <a:latin typeface="+mn-ea"/>
              </a:rPr>
              <a:t>보유역량</a:t>
            </a:r>
            <a:endParaRPr lang="en-US" altLang="ko-KR" sz="1400" dirty="0" smtClean="0">
              <a:latin typeface="+mn-ea"/>
            </a:endParaRP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74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987" y="123503"/>
            <a:ext cx="4181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1-1) </a:t>
            </a:r>
            <a:r>
              <a:rPr lang="ko-KR" altLang="en-US" dirty="0"/>
              <a:t>신청 동기 및 창업아이템 </a:t>
            </a:r>
            <a:r>
              <a:rPr lang="ko-KR" altLang="en-US" dirty="0" err="1"/>
              <a:t>개발동기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2068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1-2) </a:t>
            </a:r>
            <a:r>
              <a:rPr lang="ko-KR" altLang="en-US" dirty="0"/>
              <a:t>창업아이템의 목적 및 필요성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586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2-1) </a:t>
            </a:r>
            <a:r>
              <a:rPr lang="ko-KR" altLang="en-US" dirty="0"/>
              <a:t>창업아이템의 고도화 전략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564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" y="137160"/>
            <a:ext cx="4988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2-2) </a:t>
            </a:r>
            <a:r>
              <a:rPr lang="ko-KR" altLang="en-US" dirty="0"/>
              <a:t>창업아이템의 시장분석 및 경쟁력 확보방안</a:t>
            </a:r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843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3-1) </a:t>
            </a:r>
            <a:r>
              <a:rPr lang="ko-KR" altLang="en-US" dirty="0">
                <a:latin typeface="+mn-ea"/>
              </a:rPr>
              <a:t>시장진입 및 성과창출 전략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15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26999" y="128601"/>
            <a:ext cx="552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n-ea"/>
              </a:rPr>
              <a:t>3-2) </a:t>
            </a:r>
            <a:r>
              <a:rPr lang="ko-KR" altLang="en-US" dirty="0">
                <a:latin typeface="+mn-ea"/>
              </a:rPr>
              <a:t>자금소요 및 </a:t>
            </a:r>
            <a:r>
              <a:rPr lang="ko-KR" altLang="en-US" dirty="0" smtClean="0">
                <a:latin typeface="+mn-ea"/>
              </a:rPr>
              <a:t>조달계획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076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170</Words>
  <Application>Microsoft Office PowerPoint</Application>
  <PresentationFormat>화면 슬라이드 쇼(4:3)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Office 테마</vt:lpstr>
      <vt:lpstr>2022년 초기창업패키지 Biz-Make 창업 클럽</vt:lpstr>
      <vt:lpstr>PowerPoint 프레젠테이션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동서대학교 실전창업 경진대회</dc:title>
  <dc:creator>pc2</dc:creator>
  <cp:lastModifiedBy>pc2</cp:lastModifiedBy>
  <cp:revision>31</cp:revision>
  <dcterms:created xsi:type="dcterms:W3CDTF">2020-06-05T00:40:59Z</dcterms:created>
  <dcterms:modified xsi:type="dcterms:W3CDTF">2022-04-18T07:20:54Z</dcterms:modified>
</cp:coreProperties>
</file>